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Analysis of 3,900 transactions to reveal spending patterns, product preferences, segments, and subscription behavior to inform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560"/>
            <a:ext cx="8587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Recommendations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6968"/>
            <a:ext cx="4196358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41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13182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exclusive benefits to increase the 27% subscriber base.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06968"/>
            <a:ext cx="4196358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641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Loyalty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13182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Launch programs to move repeat buyers into the Loyal segment.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406968"/>
            <a:ext cx="4196358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641402"/>
            <a:ext cx="3101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13182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 discount-driven sales with margin protection—focus on discount-dependent products.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81776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4916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40662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 top-rated and best-selling items in campaigns for higher conversion.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81776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4916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40662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high-revenue age groups and express-shipping users with tailored offers.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2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recommendations via the Power BI dashboard to track progress and measure impact.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Snapshot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89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37065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Rows: 3,900 • Columns: 18. Key features include demographics, purchase details, behavior flags, and shipping. 37 missing values in Review Rating.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26343"/>
            <a:ext cx="420516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purchase: $59.76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rating: 3.75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Most common shipping: Free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802"/>
            <a:ext cx="69488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 (Python)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7742"/>
            <a:ext cx="2367558" cy="3853934"/>
          </a:xfrm>
          <a:prstGeom prst="roundRect">
            <a:avLst>
              <a:gd name="adj" fmla="val 862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72176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 &amp; Explore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16925"/>
            <a:ext cx="18986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Imported with pandas; used df.info() and .describe() for structure and stats.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1937742"/>
            <a:ext cx="2367558" cy="3853934"/>
          </a:xfrm>
          <a:prstGeom prst="roundRect">
            <a:avLst>
              <a:gd name="adj" fmla="val 862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622596" y="2172176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22596" y="2662595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Imputed Review Rating using median per product category (37 nulls).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1937742"/>
            <a:ext cx="2367558" cy="3853934"/>
          </a:xfrm>
          <a:prstGeom prst="roundRect">
            <a:avLst>
              <a:gd name="adj" fmla="val 862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16968" y="2172176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&amp; Engineer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6968" y="3016925"/>
            <a:ext cx="18986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Renamed columns to snake_case; added age_group and purchase_frequency_days.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18490"/>
            <a:ext cx="7556302" cy="1322189"/>
          </a:xfrm>
          <a:prstGeom prst="roundRect">
            <a:avLst>
              <a:gd name="adj" fmla="val 1544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8224" y="6252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6743343"/>
            <a:ext cx="7087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Connected cleaned DataFrame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4327" y="527804"/>
            <a:ext cx="4370070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by Gender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327" y="2335411"/>
            <a:ext cx="7690723" cy="43067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09152" y="1397198"/>
            <a:ext cx="3944303" cy="742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revenue is skewed toward male customers (157,890 vs. 75,191). Use this to refine targeting and assortments.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52" y="2291239"/>
            <a:ext cx="3944303" cy="52589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134"/>
            <a:ext cx="62293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Products &amp; Ratings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99542"/>
            <a:ext cx="883920" cy="11049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2999542"/>
            <a:ext cx="1880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61197" y="3489960"/>
            <a:ext cx="18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rating: 3.86 — top-rated item.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999542"/>
            <a:ext cx="883920" cy="11049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2999542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2685" y="3489960"/>
            <a:ext cx="18807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rating: 3.84.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999542"/>
            <a:ext cx="883920" cy="11049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2999542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624292" y="3489960"/>
            <a:ext cx="18807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rating: 3.82.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999542"/>
            <a:ext cx="883920" cy="11049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2999542"/>
            <a:ext cx="18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5899" y="3489960"/>
            <a:ext cx="18807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rating: 3.80.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69393"/>
            <a:ext cx="883920" cy="11049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61197" y="4669393"/>
            <a:ext cx="1880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961197" y="5159812"/>
            <a:ext cx="18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Avg rating: 3.78.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93790" y="6029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 top-rated and best-selling products in campaigns to leverage positive sentiment.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7717274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&amp; Spend Comparison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576161"/>
            <a:ext cx="83519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purchase by shipping type: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36049" y="4091702"/>
            <a:ext cx="8351996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Standard: $58.46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Express: $60.48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536049" y="5011460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 buyers spend slightly more—consider targeted promotions for faster-shipping segments.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87319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vs Non-Subscribers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56901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Subscribers: 1,053 avg spend $59.49, total revenue $62,645. Non-subscribers: 2,847 avg spend $59.87, total revenue $170,436.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22470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Only 27% subscribe—opportunity to grow recurring revenue with improved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7499" y="840105"/>
            <a:ext cx="7652028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 &amp; Repeat Buyers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7499" y="1616035"/>
            <a:ext cx="1036320" cy="1036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7499" y="2788206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897499" y="3142298"/>
            <a:ext cx="3543300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3,116 customers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99" y="3572232"/>
            <a:ext cx="1036320" cy="10363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97499" y="4744403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897499" y="5098494"/>
            <a:ext cx="3543300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83 customers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99" y="5528429"/>
            <a:ext cx="1036320" cy="10363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97499" y="6700599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897499" y="7054691"/>
            <a:ext cx="3543300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701 customers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5831562" y="2484120"/>
            <a:ext cx="6908721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Repeat buyers are a large portion of customers—focus loyalty programs to convert Returning → Loyal and retain top buyers.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62" y="3031450"/>
            <a:ext cx="6908721" cy="30327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03530" y="5237990"/>
            <a:ext cx="1211041" cy="187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7003530" y="5478368"/>
            <a:ext cx="1211041" cy="25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95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Acquire first-time customers</a:t>
            </a:r>
            <a:endParaRPr lang="en-US" sz="900" dirty="0"/>
          </a:p>
        </p:txBody>
      </p:sp>
      <p:sp>
        <p:nvSpPr>
          <p:cNvPr id="16" name="Text 10"/>
          <p:cNvSpPr/>
          <p:nvPr/>
        </p:nvSpPr>
        <p:spPr>
          <a:xfrm>
            <a:off x="10403761" y="5191411"/>
            <a:ext cx="1211042" cy="187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10403761" y="5431790"/>
            <a:ext cx="1211042" cy="253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95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Reward and retain top buyers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8713626" y="3349480"/>
            <a:ext cx="1211042" cy="187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8713626" y="3589859"/>
            <a:ext cx="1211042" cy="25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95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Encourage repeat purchases</a:t>
            </a:r>
            <a:endParaRPr lang="en-US" sz="900" dirty="0"/>
          </a:p>
        </p:txBody>
      </p:sp>
      <p:sp>
        <p:nvSpPr>
          <p:cNvPr id="20" name="Text 14"/>
          <p:cNvSpPr/>
          <p:nvPr/>
        </p:nvSpPr>
        <p:spPr>
          <a:xfrm>
            <a:off x="5831562" y="6186488"/>
            <a:ext cx="690872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Segmentation supports targeted retention strategies.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300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&amp; Sales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59386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100"/>
          </a:solidFill>
          <a:ln/>
        </p:spPr>
      </p:sp>
      <p:sp>
        <p:nvSpPr>
          <p:cNvPr id="5" name="Text 2"/>
          <p:cNvSpPr/>
          <p:nvPr/>
        </p:nvSpPr>
        <p:spPr>
          <a:xfrm>
            <a:off x="3947160" y="6278166"/>
            <a:ext cx="9124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D2A00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278166"/>
            <a:ext cx="57019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391334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Young Adults drive the highest revenue and sales. Prioritize targeted marketing and product positioning toward high-revenue age groups.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2026-02-18T04:31:46Z</dcterms:created>
  <dcterms:modified xsi:type="dcterms:W3CDTF">2026-02-18T04:31:46Z</dcterms:modified>
</cp:coreProperties>
</file>